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8A7"/>
    <a:srgbClr val="A9D18E"/>
    <a:srgbClr val="A5A1F5"/>
    <a:srgbClr val="85D3FF"/>
    <a:srgbClr val="89FFF7"/>
    <a:srgbClr val="00E9AC"/>
    <a:srgbClr val="71FF71"/>
    <a:srgbClr val="E7FD15"/>
    <a:srgbClr val="FFE7A4"/>
    <a:srgbClr val="FFB9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544" autoAdjust="0"/>
    <p:restoredTop sz="94660"/>
  </p:normalViewPr>
  <p:slideViewPr>
    <p:cSldViewPr snapToGrid="0">
      <p:cViewPr varScale="1">
        <p:scale>
          <a:sx n="44" d="100"/>
          <a:sy n="44" d="100"/>
        </p:scale>
        <p:origin x="97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AE14D1-C4D2-468A-AF1A-05BDECDD38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9C2D30-7CCA-4B4F-9B4B-78BF8B4F5DA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302005-A464-4861-AC41-F48605047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78D-BD8F-4549-8079-C0316B66299C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2180D8-7888-4813-82B7-21B38B127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09B4C6-E373-4E04-B134-964736770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52F-C9CF-4F60-BE3D-89B4993D8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9685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DDBE41-60A4-4A0A-BFC4-231D2C1F6E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14B733A-F5AC-4F51-8928-CCCEE79A37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64C8CA-9136-4573-84C9-C5A92B92E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78D-BD8F-4549-8079-C0316B66299C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CE904C-19D3-48D6-A084-E7527E999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01FBF1-EF4B-4F42-BCBE-E202954896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52F-C9CF-4F60-BE3D-89B4993D8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7868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887D484-1C61-4291-86EB-DCB72FA4BD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9B952A-2446-456F-A781-CE60359630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4FDE8-DF03-4CD2-AFA5-F9544654B9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78D-BD8F-4549-8079-C0316B66299C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D6215AF-4547-408E-9B1B-84C01AFF16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DE8FC8-CFC7-4386-B82F-E90177FF49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52F-C9CF-4F60-BE3D-89B4993D8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1696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32FB7-E095-4E7F-A6C4-1BB0ED9A38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31C62B-FD82-4E4C-8D96-F9502262BD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FC6C46-010C-48C1-86E8-81CEF3FCE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78D-BD8F-4549-8079-C0316B66299C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81CFE6-BBD3-45DD-BE46-88358F9440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8DE0DC-81D4-4D2E-B3A1-F310655E3A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52F-C9CF-4F60-BE3D-89B4993D8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95792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1DFAF-ECF8-4361-9DFD-D4FDAD5996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4B328-4FF3-40AC-990E-42285849D7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BBDBA9-CE3B-4766-A041-DE1EAF198E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78D-BD8F-4549-8079-C0316B66299C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08474F-C997-4832-9200-0857DB2BBA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47020F-1737-40CA-9D47-D7A260E6F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52F-C9CF-4F60-BE3D-89B4993D8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1981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361B3C-4D0A-46A9-8CDE-85DB9D6C5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90536D-1105-4AE9-8E01-88E4A69114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CB6F5C-6B19-4A22-AA98-6DCC5E9FE5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243147-3C59-41A8-8A8D-E4C3EA906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78D-BD8F-4549-8079-C0316B66299C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E4AEED-FA88-43F5-AB19-7E89D331FD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81B7FC-3949-40B0-A519-EA5FD161D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52F-C9CF-4F60-BE3D-89B4993D8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9322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EB4CA9-A163-4B0A-AEA0-09F6E37CD3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750B37-F8D9-49C3-A0A3-A5312193A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721D0B9-2F9E-4837-B288-3F70C23C6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D53E32A-60EA-4EA4-829C-FE53E329CA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42DA12-21D2-4E32-880D-C8ABE36E57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2BEDD3-5544-4762-B81F-37037621B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78D-BD8F-4549-8079-C0316B66299C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E56868-77AC-45E4-9CEF-91191A8BF6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913C8E0-79F6-4E5E-AB5D-5BECB5DEC5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52F-C9CF-4F60-BE3D-89B4993D8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555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EDD17E-AFB4-4BB9-8D44-645D5B4DE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EAA2D35-2736-4B00-BA60-5A199D7384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78D-BD8F-4549-8079-C0316B66299C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A4CAE6C-13F1-4B09-A8CD-F2C55C418F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580731C-D4F9-41CB-BBF1-DC66E22C90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52F-C9CF-4F60-BE3D-89B4993D8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5607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2A7E982-4257-4D42-968B-7D9ED6A8BE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78D-BD8F-4549-8079-C0316B66299C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693DDFC-ACC8-40AA-9B57-F91007BB4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B13F98E-318D-44DF-8864-3D368E83E4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52F-C9CF-4F60-BE3D-89B4993D8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0875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7D22C-44C0-4C62-ADEC-A1D471927E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08CBEF-C53B-4645-AC90-F3B5BA3484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99199E-046D-48D8-9891-481E08B339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63D0212-0591-45CD-9AC9-A117ED134C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78D-BD8F-4549-8079-C0316B66299C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765A6E7-D8CB-4443-A522-8CF19291FB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4CD414-B027-42C7-9EF5-9838E2FD97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52F-C9CF-4F60-BE3D-89B4993D8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6185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DE2CCF-ECF9-4E89-8379-0AAC6E000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E89F5CA-4468-4A64-8C47-0F5873DE94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D6AABB4-C7D8-40D9-8F57-677D383293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FFF6B-215C-4BD3-ABB5-F65B73EAAC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81778D-BD8F-4549-8079-C0316B66299C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E86E5B-4ADE-41AC-831D-732D52B91A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46376ED-CE6C-4832-A911-69CCE9026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9752F-C9CF-4F60-BE3D-89B4993D8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563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B70D4AC-35ED-4638-ADF6-A7D44F2BD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1729C-FE2A-413E-A8CB-61735AFE49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B9AEAC-842F-4039-ABA7-55540A63CF9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81778D-BD8F-4549-8079-C0316B66299C}" type="datetimeFigureOut">
              <a:rPr lang="en-US" smtClean="0"/>
              <a:t>5/24/2021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9D9916-8A66-4895-A379-C22B256CE2D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054720-508F-4CA9-AB38-FC60D3BBCC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9752F-C9CF-4F60-BE3D-89B4993D8BA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945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72FC6C37-1B27-43B9-BA69-6C58CCA1421F}"/>
              </a:ext>
            </a:extLst>
          </p:cNvPr>
          <p:cNvCxnSpPr>
            <a:cxnSpLocks/>
          </p:cNvCxnSpPr>
          <p:nvPr/>
        </p:nvCxnSpPr>
        <p:spPr>
          <a:xfrm>
            <a:off x="2373267" y="2038319"/>
            <a:ext cx="3482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BF76F83E-9A0C-4149-8769-A6B4F998ECFA}"/>
              </a:ext>
            </a:extLst>
          </p:cNvPr>
          <p:cNvSpPr txBox="1"/>
          <p:nvPr/>
        </p:nvSpPr>
        <p:spPr>
          <a:xfrm>
            <a:off x="834886" y="927652"/>
            <a:ext cx="18733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Previous Practices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01A6A61-71FD-4622-B355-0F546AE7937F}"/>
              </a:ext>
            </a:extLst>
          </p:cNvPr>
          <p:cNvSpPr txBox="1"/>
          <p:nvPr/>
        </p:nvSpPr>
        <p:spPr>
          <a:xfrm>
            <a:off x="830056" y="3803379"/>
            <a:ext cx="18914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Propose Practices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35E75F9-EA2C-4AB6-A13F-5152C405DCE0}"/>
              </a:ext>
            </a:extLst>
          </p:cNvPr>
          <p:cNvSpPr/>
          <p:nvPr/>
        </p:nvSpPr>
        <p:spPr>
          <a:xfrm>
            <a:off x="995041" y="1543086"/>
            <a:ext cx="1434883" cy="1041880"/>
          </a:xfrm>
          <a:prstGeom prst="roundRect">
            <a:avLst/>
          </a:prstGeom>
          <a:solidFill>
            <a:srgbClr val="FFE8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Stockholder make the PI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1EF7282-AE61-47ED-8647-CB6017D9FAF6}"/>
              </a:ext>
            </a:extLst>
          </p:cNvPr>
          <p:cNvSpPr/>
          <p:nvPr/>
        </p:nvSpPr>
        <p:spPr>
          <a:xfrm>
            <a:off x="2830467" y="1543086"/>
            <a:ext cx="1595760" cy="1041880"/>
          </a:xfrm>
          <a:prstGeom prst="rect">
            <a:avLst/>
          </a:prstGeom>
          <a:solidFill>
            <a:srgbClr val="FFE8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Purchase Dept. buy the items as per PI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838FF73F-FFA4-40E4-AC97-948B2FAEFFB0}"/>
              </a:ext>
            </a:extLst>
          </p:cNvPr>
          <p:cNvSpPr/>
          <p:nvPr/>
        </p:nvSpPr>
        <p:spPr>
          <a:xfrm>
            <a:off x="4826770" y="1542293"/>
            <a:ext cx="1595760" cy="1041880"/>
          </a:xfrm>
          <a:prstGeom prst="rect">
            <a:avLst/>
          </a:prstGeom>
          <a:solidFill>
            <a:srgbClr val="FFE8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Handover the items to Stockholder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944CA4C0-FDAF-4567-84FF-CCA72FA41DC7}"/>
              </a:ext>
            </a:extLst>
          </p:cNvPr>
          <p:cNvSpPr/>
          <p:nvPr/>
        </p:nvSpPr>
        <p:spPr>
          <a:xfrm>
            <a:off x="6823073" y="1542293"/>
            <a:ext cx="2382413" cy="1041880"/>
          </a:xfrm>
          <a:prstGeom prst="rect">
            <a:avLst/>
          </a:prstGeom>
          <a:solidFill>
            <a:srgbClr val="FFE8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Purchase department Make Payment Application with Bill Doc. &amp; submit to F&amp;A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69448143-227F-4D5F-8B1D-689CBA984F9F}"/>
              </a:ext>
            </a:extLst>
          </p:cNvPr>
          <p:cNvSpPr/>
          <p:nvPr/>
        </p:nvSpPr>
        <p:spPr>
          <a:xfrm>
            <a:off x="9606029" y="1542293"/>
            <a:ext cx="2184415" cy="1041880"/>
          </a:xfrm>
          <a:prstGeom prst="rect">
            <a:avLst/>
          </a:prstGeom>
          <a:solidFill>
            <a:srgbClr val="FFE8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F&amp;A Paid the Bill to supplier 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07C8C311-1351-42F7-9CF3-5FC540B0173A}"/>
              </a:ext>
            </a:extLst>
          </p:cNvPr>
          <p:cNvSpPr/>
          <p:nvPr/>
        </p:nvSpPr>
        <p:spPr>
          <a:xfrm>
            <a:off x="995041" y="4711150"/>
            <a:ext cx="1434883" cy="1041880"/>
          </a:xfrm>
          <a:prstGeom prst="roundRect">
            <a:avLst/>
          </a:prstGeom>
          <a:solidFill>
            <a:srgbClr val="FFE8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Stockholder make the PI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368ADC8-C534-4911-BC83-3761234B9994}"/>
              </a:ext>
            </a:extLst>
          </p:cNvPr>
          <p:cNvSpPr/>
          <p:nvPr/>
        </p:nvSpPr>
        <p:spPr>
          <a:xfrm>
            <a:off x="2830467" y="4711150"/>
            <a:ext cx="1595760" cy="1041880"/>
          </a:xfrm>
          <a:prstGeom prst="rect">
            <a:avLst/>
          </a:prstGeom>
          <a:solidFill>
            <a:srgbClr val="FFE8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Purchase Dept. buy the items as per PI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C9F0699-6A33-4EB5-9C8C-5D6FC5C1DD98}"/>
              </a:ext>
            </a:extLst>
          </p:cNvPr>
          <p:cNvSpPr/>
          <p:nvPr/>
        </p:nvSpPr>
        <p:spPr>
          <a:xfrm>
            <a:off x="4826770" y="4710357"/>
            <a:ext cx="1595760" cy="1041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Handover the items with Bill Doc. to Stockholder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F9BF598D-6F81-4CB7-A85E-A05AA7E7CF24}"/>
              </a:ext>
            </a:extLst>
          </p:cNvPr>
          <p:cNvSpPr/>
          <p:nvPr/>
        </p:nvSpPr>
        <p:spPr>
          <a:xfrm>
            <a:off x="6823073" y="4710357"/>
            <a:ext cx="2382413" cy="104188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Stockholder Make Payment Application with Bill Doc. &amp; submit to F&amp;A 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E81BFFD4-A6F7-43BA-9503-14D05064DAE5}"/>
              </a:ext>
            </a:extLst>
          </p:cNvPr>
          <p:cNvSpPr/>
          <p:nvPr/>
        </p:nvSpPr>
        <p:spPr>
          <a:xfrm>
            <a:off x="9606029" y="4710357"/>
            <a:ext cx="2184415" cy="1041880"/>
          </a:xfrm>
          <a:prstGeom prst="rect">
            <a:avLst/>
          </a:prstGeom>
          <a:solidFill>
            <a:srgbClr val="FFE8A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F&amp;A Paid the Bill to supplier 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9D8FE0B9-B205-41EF-BCB7-0AE1AE69BCF6}"/>
              </a:ext>
            </a:extLst>
          </p:cNvPr>
          <p:cNvCxnSpPr>
            <a:cxnSpLocks/>
          </p:cNvCxnSpPr>
          <p:nvPr/>
        </p:nvCxnSpPr>
        <p:spPr>
          <a:xfrm>
            <a:off x="4426227" y="2038319"/>
            <a:ext cx="3482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AE1B264-FB65-4BE2-9862-5AC06CD453E4}"/>
              </a:ext>
            </a:extLst>
          </p:cNvPr>
          <p:cNvCxnSpPr>
            <a:cxnSpLocks/>
          </p:cNvCxnSpPr>
          <p:nvPr/>
        </p:nvCxnSpPr>
        <p:spPr>
          <a:xfrm>
            <a:off x="6422530" y="2063233"/>
            <a:ext cx="3482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BF19982C-5B98-4003-A0F0-F3ECC6EE6368}"/>
              </a:ext>
            </a:extLst>
          </p:cNvPr>
          <p:cNvCxnSpPr>
            <a:cxnSpLocks/>
          </p:cNvCxnSpPr>
          <p:nvPr/>
        </p:nvCxnSpPr>
        <p:spPr>
          <a:xfrm>
            <a:off x="9205486" y="2038319"/>
            <a:ext cx="3482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D2E9E212-2A1E-432D-96B5-D9B0B2A34667}"/>
              </a:ext>
            </a:extLst>
          </p:cNvPr>
          <p:cNvCxnSpPr>
            <a:cxnSpLocks/>
          </p:cNvCxnSpPr>
          <p:nvPr/>
        </p:nvCxnSpPr>
        <p:spPr>
          <a:xfrm>
            <a:off x="2425606" y="5208903"/>
            <a:ext cx="3482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B4FE7B36-005C-4DEE-B3A4-3CD431E61212}"/>
              </a:ext>
            </a:extLst>
          </p:cNvPr>
          <p:cNvCxnSpPr>
            <a:cxnSpLocks/>
          </p:cNvCxnSpPr>
          <p:nvPr/>
        </p:nvCxnSpPr>
        <p:spPr>
          <a:xfrm>
            <a:off x="4426227" y="5231297"/>
            <a:ext cx="3482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F2E50E0-8AFD-49D8-B374-3754B210FC1E}"/>
              </a:ext>
            </a:extLst>
          </p:cNvPr>
          <p:cNvCxnSpPr>
            <a:cxnSpLocks/>
          </p:cNvCxnSpPr>
          <p:nvPr/>
        </p:nvCxnSpPr>
        <p:spPr>
          <a:xfrm>
            <a:off x="6422530" y="5231297"/>
            <a:ext cx="3482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BC9F8B6E-675D-44BC-9E1E-50F1473DE6F5}"/>
              </a:ext>
            </a:extLst>
          </p:cNvPr>
          <p:cNvCxnSpPr>
            <a:cxnSpLocks/>
          </p:cNvCxnSpPr>
          <p:nvPr/>
        </p:nvCxnSpPr>
        <p:spPr>
          <a:xfrm>
            <a:off x="9205486" y="5231297"/>
            <a:ext cx="34820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12666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725</TotalTime>
  <Words>89</Words>
  <Application>Microsoft Office PowerPoint</Application>
  <PresentationFormat>Widescreen</PresentationFormat>
  <Paragraphs>12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Md. Sajadul Islam</cp:lastModifiedBy>
  <cp:revision>113</cp:revision>
  <dcterms:created xsi:type="dcterms:W3CDTF">2019-02-22T10:36:45Z</dcterms:created>
  <dcterms:modified xsi:type="dcterms:W3CDTF">2021-05-24T09:24:03Z</dcterms:modified>
</cp:coreProperties>
</file>