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A7"/>
    <a:srgbClr val="A9D18E"/>
    <a:srgbClr val="A5A1F5"/>
    <a:srgbClr val="85D3FF"/>
    <a:srgbClr val="89FFF7"/>
    <a:srgbClr val="00E9AC"/>
    <a:srgbClr val="71FF71"/>
    <a:srgbClr val="E7FD15"/>
    <a:srgbClr val="FFE7A4"/>
    <a:srgbClr val="FFB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14D1-C4D2-468A-AF1A-05BDECDD3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C2D30-7CCA-4B4F-9B4B-78BF8B4F5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2005-A464-4861-AC41-F4860504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180D8-7888-4813-82B7-21B38B12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B4C6-E373-4E04-B134-96473677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BE41-60A4-4A0A-BFC4-231D2C1F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B733A-F5AC-4F51-8928-CCCEE79A3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C8CA-9136-4573-84C9-C5A92B92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E904C-19D3-48D6-A084-E7527E99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FBF1-EF4B-4F42-BCBE-E2029548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7D484-1C61-4291-86EB-DCB72FA4B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B952A-2446-456F-A781-CE6035963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4FDE8-DF03-4CD2-AFA5-F9544654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215AF-4547-408E-9B1B-84C01AFF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E8FC8-CFC7-4386-B82F-E90177FF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9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32FB7-E095-4E7F-A6C4-1BB0ED9A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1C62B-FD82-4E4C-8D96-F9502262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C6C46-010C-48C1-86E8-81CEF3FC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CFE6-BBD3-45DD-BE46-88358F94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DE0DC-81D4-4D2E-B3A1-F310655E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DFAF-ECF8-4361-9DFD-D4FDAD59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4B328-4FF3-40AC-990E-42285849D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BDBA9-CE3B-4766-A041-DE1EAF19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474F-C997-4832-9200-0857DB2B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7020F-1737-40CA-9D47-D7A260E6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1B3C-4D0A-46A9-8CDE-85DB9D6C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0536D-1105-4AE9-8E01-88E4A6911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B6F5C-6B19-4A22-AA98-6DCC5E9FE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43147-3C59-41A8-8A8D-E4C3EA90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4AEED-FA88-43F5-AB19-7E89D33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1B7FC-3949-40B0-A519-EA5FD161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3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4CA9-A163-4B0A-AEA0-09F6E37C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50B37-F8D9-49C3-A0A3-A5312193A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1D0B9-2F9E-4837-B288-3F70C23C6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3E32A-60EA-4EA4-829C-FE53E329C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2DA12-21D2-4E32-880D-C8ABE36E5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2BEDD3-5544-4762-B81F-37037621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56868-77AC-45E4-9CEF-91191A8B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3C8E0-79F6-4E5E-AB5D-5BECB5DE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D17E-AFB4-4BB9-8D44-645D5B4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A2D35-2736-4B00-BA60-5A199D73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CAE6C-13F1-4B09-A8CD-F2C55C418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0731C-D4F9-41CB-BBF1-DC66E22C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7E982-4257-4D42-968B-7D9ED6A8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3DDFC-ACC8-40AA-9B57-F91007BB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3F98E-318D-44DF-8864-3D368E83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D22C-44C0-4C62-ADEC-A1D47192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CBEF-C53B-4645-AC90-F3B5BA34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9199E-046D-48D8-9891-481E08B33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D0212-0591-45CD-9AC9-A117ED13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5A6E7-D8CB-4443-A522-8CF19291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CD414-B027-42C7-9EF5-9838E2FD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1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2CCF-ECF9-4E89-8379-0AAC6E000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9F5CA-4468-4A64-8C47-0F5873DE9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AABB4-C7D8-40D9-8F57-677D38329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FFF6B-215C-4BD3-ABB5-F65B73EA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86E5B-4ADE-41AC-831D-732D52B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376ED-CE6C-4832-A911-69CCE902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0D4AC-35ED-4638-ADF6-A7D44F2BD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1729C-FE2A-413E-A8CB-61735AFE4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9AEAC-842F-4039-ABA7-55540A63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1778D-BD8F-4549-8079-C0316B66299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D9916-8A66-4895-A379-C22B256C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4720-508F-4CA9-AB38-FC60D3BBC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752F-C9CF-4F60-BE3D-89B4993D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FC6C37-1B27-43B9-BA69-6C58CCA1421F}"/>
              </a:ext>
            </a:extLst>
          </p:cNvPr>
          <p:cNvCxnSpPr>
            <a:cxnSpLocks/>
          </p:cNvCxnSpPr>
          <p:nvPr/>
        </p:nvCxnSpPr>
        <p:spPr>
          <a:xfrm>
            <a:off x="2373267" y="2038319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F76F83E-9A0C-4149-8769-A6B4F998ECFA}"/>
              </a:ext>
            </a:extLst>
          </p:cNvPr>
          <p:cNvSpPr txBox="1"/>
          <p:nvPr/>
        </p:nvSpPr>
        <p:spPr>
          <a:xfrm>
            <a:off x="834886" y="927652"/>
            <a:ext cx="18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 Practices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1A6A61-71FD-4622-B355-0F546AE7937F}"/>
              </a:ext>
            </a:extLst>
          </p:cNvPr>
          <p:cNvSpPr txBox="1"/>
          <p:nvPr/>
        </p:nvSpPr>
        <p:spPr>
          <a:xfrm>
            <a:off x="830056" y="3803379"/>
            <a:ext cx="189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 Practices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5E75F9-EA2C-4AB6-A13F-5152C405DCE0}"/>
              </a:ext>
            </a:extLst>
          </p:cNvPr>
          <p:cNvSpPr/>
          <p:nvPr/>
        </p:nvSpPr>
        <p:spPr>
          <a:xfrm>
            <a:off x="995041" y="1543086"/>
            <a:ext cx="1434883" cy="1041880"/>
          </a:xfrm>
          <a:prstGeom prst="round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Stockholder make the PI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EF7282-AE61-47ED-8647-CB6017D9FAF6}"/>
              </a:ext>
            </a:extLst>
          </p:cNvPr>
          <p:cNvSpPr/>
          <p:nvPr/>
        </p:nvSpPr>
        <p:spPr>
          <a:xfrm>
            <a:off x="2830467" y="1543086"/>
            <a:ext cx="1595760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Purchase Dept. buy the items as per PI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8FF73F-FFA4-40E4-AC97-948B2FAEFFB0}"/>
              </a:ext>
            </a:extLst>
          </p:cNvPr>
          <p:cNvSpPr/>
          <p:nvPr/>
        </p:nvSpPr>
        <p:spPr>
          <a:xfrm>
            <a:off x="4826770" y="1542293"/>
            <a:ext cx="1595760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Handover the items to Stockholder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4CA4C0-FDAF-4567-84FF-CCA72FA41DC7}"/>
              </a:ext>
            </a:extLst>
          </p:cNvPr>
          <p:cNvSpPr/>
          <p:nvPr/>
        </p:nvSpPr>
        <p:spPr>
          <a:xfrm>
            <a:off x="6823073" y="1542293"/>
            <a:ext cx="2382413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Purchase department Make Payment Application with Bill Doc. &amp; submit to F&amp;A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48143-227F-4D5F-8B1D-689CBA984F9F}"/>
              </a:ext>
            </a:extLst>
          </p:cNvPr>
          <p:cNvSpPr/>
          <p:nvPr/>
        </p:nvSpPr>
        <p:spPr>
          <a:xfrm>
            <a:off x="9606029" y="1542293"/>
            <a:ext cx="2184415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F&amp;A Paid the Bill to supplier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C8C311-1351-42F7-9CF3-5FC540B0173A}"/>
              </a:ext>
            </a:extLst>
          </p:cNvPr>
          <p:cNvSpPr/>
          <p:nvPr/>
        </p:nvSpPr>
        <p:spPr>
          <a:xfrm>
            <a:off x="995041" y="4711150"/>
            <a:ext cx="1434883" cy="1041880"/>
          </a:xfrm>
          <a:prstGeom prst="round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Stockholder make the PI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8ADC8-C534-4911-BC83-3761234B9994}"/>
              </a:ext>
            </a:extLst>
          </p:cNvPr>
          <p:cNvSpPr/>
          <p:nvPr/>
        </p:nvSpPr>
        <p:spPr>
          <a:xfrm>
            <a:off x="2830467" y="4711150"/>
            <a:ext cx="1595760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Purchase Dept. buy the items as per PI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9F0699-6A33-4EB5-9C8C-5D6FC5C1DD98}"/>
              </a:ext>
            </a:extLst>
          </p:cNvPr>
          <p:cNvSpPr/>
          <p:nvPr/>
        </p:nvSpPr>
        <p:spPr>
          <a:xfrm>
            <a:off x="4826770" y="4710357"/>
            <a:ext cx="1595760" cy="1041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Handover the items with Bill Doc. to Stockholder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BF598D-6F81-4CB7-A85E-A05AA7E7CF24}"/>
              </a:ext>
            </a:extLst>
          </p:cNvPr>
          <p:cNvSpPr/>
          <p:nvPr/>
        </p:nvSpPr>
        <p:spPr>
          <a:xfrm>
            <a:off x="6823073" y="4710357"/>
            <a:ext cx="2382413" cy="1041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Stockholder Make Payment Application with Bill Doc. &amp; submit to F&amp;A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1BFFD4-A6F7-43BA-9503-14D05064DAE5}"/>
              </a:ext>
            </a:extLst>
          </p:cNvPr>
          <p:cNvSpPr/>
          <p:nvPr/>
        </p:nvSpPr>
        <p:spPr>
          <a:xfrm>
            <a:off x="9606029" y="4710357"/>
            <a:ext cx="2184415" cy="1041880"/>
          </a:xfrm>
          <a:prstGeom prst="rect">
            <a:avLst/>
          </a:prstGeom>
          <a:solidFill>
            <a:srgbClr val="FFE8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F&amp;A Paid the Bill to supplier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D8FE0B9-B205-41EF-BCB7-0AE1AE69BCF6}"/>
              </a:ext>
            </a:extLst>
          </p:cNvPr>
          <p:cNvCxnSpPr>
            <a:cxnSpLocks/>
          </p:cNvCxnSpPr>
          <p:nvPr/>
        </p:nvCxnSpPr>
        <p:spPr>
          <a:xfrm>
            <a:off x="4426227" y="2038319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E1B264-FB65-4BE2-9862-5AC06CD453E4}"/>
              </a:ext>
            </a:extLst>
          </p:cNvPr>
          <p:cNvCxnSpPr>
            <a:cxnSpLocks/>
          </p:cNvCxnSpPr>
          <p:nvPr/>
        </p:nvCxnSpPr>
        <p:spPr>
          <a:xfrm>
            <a:off x="6422530" y="2063233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F19982C-5B98-4003-A0F0-F3ECC6EE6368}"/>
              </a:ext>
            </a:extLst>
          </p:cNvPr>
          <p:cNvCxnSpPr>
            <a:cxnSpLocks/>
          </p:cNvCxnSpPr>
          <p:nvPr/>
        </p:nvCxnSpPr>
        <p:spPr>
          <a:xfrm>
            <a:off x="9205486" y="2038319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2E9E212-2A1E-432D-96B5-D9B0B2A34667}"/>
              </a:ext>
            </a:extLst>
          </p:cNvPr>
          <p:cNvCxnSpPr>
            <a:cxnSpLocks/>
          </p:cNvCxnSpPr>
          <p:nvPr/>
        </p:nvCxnSpPr>
        <p:spPr>
          <a:xfrm>
            <a:off x="2425606" y="5208903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4FE7B36-005C-4DEE-B3A4-3CD431E61212}"/>
              </a:ext>
            </a:extLst>
          </p:cNvPr>
          <p:cNvCxnSpPr>
            <a:cxnSpLocks/>
          </p:cNvCxnSpPr>
          <p:nvPr/>
        </p:nvCxnSpPr>
        <p:spPr>
          <a:xfrm>
            <a:off x="4426227" y="5231297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F2E50E0-8AFD-49D8-B374-3754B210FC1E}"/>
              </a:ext>
            </a:extLst>
          </p:cNvPr>
          <p:cNvCxnSpPr>
            <a:cxnSpLocks/>
          </p:cNvCxnSpPr>
          <p:nvPr/>
        </p:nvCxnSpPr>
        <p:spPr>
          <a:xfrm>
            <a:off x="6422530" y="5231297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9F8B6E-675D-44BC-9E1E-50F1473DE6F5}"/>
              </a:ext>
            </a:extLst>
          </p:cNvPr>
          <p:cNvCxnSpPr>
            <a:cxnSpLocks/>
          </p:cNvCxnSpPr>
          <p:nvPr/>
        </p:nvCxnSpPr>
        <p:spPr>
          <a:xfrm>
            <a:off x="9205486" y="5231297"/>
            <a:ext cx="34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26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89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Md. Sajadul Islam</cp:lastModifiedBy>
  <cp:revision>113</cp:revision>
  <dcterms:created xsi:type="dcterms:W3CDTF">2019-02-22T10:36:45Z</dcterms:created>
  <dcterms:modified xsi:type="dcterms:W3CDTF">2021-05-24T09:24:03Z</dcterms:modified>
</cp:coreProperties>
</file>