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3" r:id="rId3"/>
    <p:sldId id="326" r:id="rId4"/>
    <p:sldId id="327" r:id="rId5"/>
    <p:sldId id="328" r:id="rId6"/>
    <p:sldId id="329" r:id="rId7"/>
    <p:sldId id="330" r:id="rId8"/>
    <p:sldId id="331" r:id="rId9"/>
    <p:sldId id="33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21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1F749-B324-47DA-9520-1D606D6B2652}" type="doc">
      <dgm:prSet loTypeId="urn:microsoft.com/office/officeart/2005/8/layout/cycle3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FE09399-755E-4988-BB81-0EFEEEFACA3A}">
      <dgm:prSet phldrT="[Text]" phldr="0" custT="1"/>
      <dgm:spPr>
        <a:solidFill>
          <a:schemeClr val="bg2">
            <a:lumMod val="5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>
              <a:latin typeface="+mn-lt"/>
              <a:cs typeface="Calibri" panose="020F0502020204030204" pitchFamily="34" charset="0"/>
            </a:rPr>
            <a:t>User  Dept will Issue RFI Into the System </a:t>
          </a:r>
          <a:r>
            <a:rPr sz="6500"/>
            <a:t/>
          </a:r>
          <a:endParaRPr sz="6500"/>
        </a:p>
      </dgm:t>
    </dgm:pt>
    <dgm:pt modelId="{8F72CB90-BC8C-464C-B6D5-9387591EC438}" cxnId="{1C635E32-28C5-4664-A3CB-2D1785E9A3DB}" type="parTrans">
      <dgm:prSet/>
      <dgm:spPr/>
      <dgm:t>
        <a:bodyPr/>
        <a:lstStyle/>
        <a:p>
          <a:endParaRPr lang="en-US"/>
        </a:p>
      </dgm:t>
    </dgm:pt>
    <dgm:pt modelId="{1698D71C-5008-474D-BFD5-1F5EE40EF901}" cxnId="{1C635E32-28C5-4664-A3CB-2D1785E9A3DB}" type="sibTrans">
      <dgm:prSet/>
      <dgm:spPr/>
      <dgm:t>
        <a:bodyPr/>
        <a:lstStyle/>
        <a:p>
          <a:endParaRPr lang="en-US"/>
        </a:p>
      </dgm:t>
    </dgm:pt>
    <dgm:pt modelId="{A77B4B53-0927-4D87-9C06-D7106D6EFABF}">
      <dgm:prSet phldr="0" custT="1"/>
      <dgm:spPr>
        <a:solidFill>
          <a:schemeClr val="bg2">
            <a:lumMod val="5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/>
            <a:t>Purchaser will allow for RFP to Supplier </a:t>
          </a:r>
          <a:r>
            <a:rPr sz="6500" dirty="0"/>
            <a:t/>
          </a:r>
          <a:endParaRPr sz="6500" dirty="0"/>
        </a:p>
      </dgm:t>
    </dgm:pt>
    <dgm:pt modelId="{B7F8BBD2-243F-411A-BFD3-A4C974F1AB2D}" cxnId="{A9C6E817-015A-42B6-B16E-A2504C98ECB9}" type="parTrans">
      <dgm:prSet/>
      <dgm:spPr/>
      <dgm:t>
        <a:bodyPr/>
        <a:lstStyle/>
        <a:p>
          <a:endParaRPr lang="en-US"/>
        </a:p>
      </dgm:t>
    </dgm:pt>
    <dgm:pt modelId="{5E0A6340-F907-4959-80CB-7BCFCCDF2F79}" cxnId="{A9C6E817-015A-42B6-B16E-A2504C98ECB9}" type="sibTrans">
      <dgm:prSet/>
      <dgm:spPr/>
      <dgm:t>
        <a:bodyPr/>
        <a:lstStyle/>
        <a:p>
          <a:endParaRPr lang="en-US"/>
        </a:p>
      </dgm:t>
    </dgm:pt>
    <dgm:pt modelId="{ECDC03EB-8AB1-4464-8C03-F0A07952DC42}">
      <dgm:prSet phldr="0" custT="1"/>
      <dgm:spPr>
        <a:solidFill>
          <a:schemeClr val="bg2">
            <a:lumMod val="5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/>
            <a:t>User</a:t>
          </a:r>
          <a:r>
            <a:rPr lang="en-US" sz="1600" baseline="0" dirty="0"/>
            <a:t> Dept. will confirm specification (get through RFP)of item to Quote</a:t>
          </a:r>
          <a:r>
            <a:rPr lang="en-US" sz="1600" dirty="0"/>
            <a:t/>
          </a:r>
          <a:endParaRPr lang="en-US" sz="1600" dirty="0"/>
        </a:p>
      </dgm:t>
    </dgm:pt>
    <dgm:pt modelId="{68F62F91-DC44-437B-9CF8-32F396E30C1F}" cxnId="{1C81D1E0-A40D-418A-BD95-C5E1F23161D0}" type="parTrans">
      <dgm:prSet/>
      <dgm:spPr/>
      <dgm:t>
        <a:bodyPr/>
        <a:lstStyle/>
        <a:p>
          <a:endParaRPr lang="en-US"/>
        </a:p>
      </dgm:t>
    </dgm:pt>
    <dgm:pt modelId="{C3606532-398A-4219-B2B2-D1E482366ED7}" cxnId="{1C81D1E0-A40D-418A-BD95-C5E1F23161D0}" type="sibTrans">
      <dgm:prSet/>
      <dgm:spPr/>
      <dgm:t>
        <a:bodyPr/>
        <a:lstStyle/>
        <a:p>
          <a:endParaRPr lang="en-US"/>
        </a:p>
      </dgm:t>
    </dgm:pt>
    <dgm:pt modelId="{AB2463C6-C960-4B9D-AB73-82FBEF893686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dirty="0"/>
            <a:t>Purchaser issue a RFQ to the suppliers to fill up</a:t>
          </a:r>
        </a:p>
      </dgm:t>
    </dgm:pt>
    <dgm:pt modelId="{92BE0E01-784F-4692-BBAB-6868B67C51E6}" cxnId="{6392CCCB-E225-4FA4-843E-2B7E5AC4DEEA}" type="parTrans">
      <dgm:prSet/>
      <dgm:spPr/>
      <dgm:t>
        <a:bodyPr/>
        <a:lstStyle/>
        <a:p>
          <a:endParaRPr lang="en-US"/>
        </a:p>
      </dgm:t>
    </dgm:pt>
    <dgm:pt modelId="{2C89F6E0-85B1-4400-9D71-F13379AE1172}" cxnId="{6392CCCB-E225-4FA4-843E-2B7E5AC4DEEA}" type="sibTrans">
      <dgm:prSet/>
      <dgm:spPr/>
      <dgm:t>
        <a:bodyPr/>
        <a:lstStyle/>
        <a:p>
          <a:endParaRPr lang="en-US"/>
        </a:p>
      </dgm:t>
    </dgm:pt>
    <dgm:pt modelId="{EE0A7300-1C31-4005-A2B1-032EA343BA32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/>
            <a:t>A</a:t>
          </a:r>
          <a:r>
            <a:rPr lang="en-US" sz="1400" baseline="0" dirty="0"/>
            <a:t> comparative sheet will automatically  prepare based on the data from RFQ</a:t>
          </a:r>
          <a:endParaRPr lang="en-US" sz="1400" dirty="0"/>
        </a:p>
      </dgm:t>
    </dgm:pt>
    <dgm:pt modelId="{F059C787-3547-4320-882D-0A43E37C682C}" cxnId="{DDE7776B-9E8A-4DC7-B6CC-7B65331D331C}" type="parTrans">
      <dgm:prSet/>
      <dgm:spPr/>
      <dgm:t>
        <a:bodyPr/>
        <a:lstStyle/>
        <a:p>
          <a:endParaRPr lang="en-US"/>
        </a:p>
      </dgm:t>
    </dgm:pt>
    <dgm:pt modelId="{AEF2CA0D-54E8-4439-8CE0-1AE8AC6E9F7E}" cxnId="{DDE7776B-9E8A-4DC7-B6CC-7B65331D331C}" type="sibTrans">
      <dgm:prSet/>
      <dgm:spPr/>
      <dgm:t>
        <a:bodyPr/>
        <a:lstStyle/>
        <a:p>
          <a:endParaRPr lang="en-US"/>
        </a:p>
      </dgm:t>
    </dgm:pt>
    <dgm:pt modelId="{CF7FFD9A-02A3-4115-B402-CF6EC7F7CEEB}">
      <dgm:prSet phldrT="[Text]" phldr="0" custT="1"/>
      <dgm:spPr>
        <a:solidFill>
          <a:schemeClr val="bg2">
            <a:lumMod val="5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/>
            <a:t> Data will analysed by  user dept/technical ,IA &amp; SCM  &amp; approved  to prepare PI </a:t>
          </a:r>
          <a:r>
            <a:rPr sz="6500"/>
            <a:t/>
          </a:r>
          <a:endParaRPr sz="6500"/>
        </a:p>
      </dgm:t>
    </dgm:pt>
    <dgm:pt modelId="{94CE3440-5D9F-47F4-B572-BC1F72B47BBF}" cxnId="{F1D193F1-381A-4E98-8F67-C57CC17C195E}" type="parTrans">
      <dgm:prSet/>
      <dgm:spPr/>
      <dgm:t>
        <a:bodyPr/>
        <a:lstStyle/>
        <a:p>
          <a:endParaRPr lang="en-US"/>
        </a:p>
      </dgm:t>
    </dgm:pt>
    <dgm:pt modelId="{8E5E6725-8913-417C-932A-88D5B958666C}" cxnId="{F1D193F1-381A-4E98-8F67-C57CC17C195E}" type="sibTrans">
      <dgm:prSet/>
      <dgm:spPr/>
      <dgm:t>
        <a:bodyPr/>
        <a:lstStyle/>
        <a:p>
          <a:endParaRPr lang="en-US"/>
        </a:p>
      </dgm:t>
    </dgm:pt>
    <dgm:pt modelId="{3B826F0A-67EC-4F0C-A997-10D0E2C3813B}">
      <dgm:prSet phldr="0" custT="1"/>
      <dgm:spPr>
        <a:solidFill>
          <a:schemeClr val="bg2">
            <a:lumMod val="5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/>
            <a:t>User department </a:t>
          </a:r>
          <a:r>
            <a:rPr lang="en-US" sz="1600" dirty="0"/>
            <a:t>Issue PI according to approved specifaction &amp; data</a:t>
          </a:r>
          <a:r>
            <a:rPr sz="6500"/>
            <a:t/>
          </a:r>
          <a:endParaRPr sz="6500"/>
        </a:p>
      </dgm:t>
    </dgm:pt>
    <dgm:pt modelId="{E5EF03D8-1C2B-4C51-9182-E16A59B3A580}" cxnId="{C71F8D33-BEC0-435D-A8E3-C1189298C073}" type="parTrans">
      <dgm:prSet/>
      <dgm:spPr/>
      <dgm:t>
        <a:bodyPr/>
        <a:lstStyle/>
        <a:p>
          <a:endParaRPr lang="en-US"/>
        </a:p>
      </dgm:t>
    </dgm:pt>
    <dgm:pt modelId="{E391A20E-AE36-43A4-BC4E-AB6E51D1C0A9}" cxnId="{C71F8D33-BEC0-435D-A8E3-C1189298C073}" type="sibTrans">
      <dgm:prSet/>
      <dgm:spPr/>
      <dgm:t>
        <a:bodyPr/>
        <a:lstStyle/>
        <a:p>
          <a:endParaRPr lang="en-US"/>
        </a:p>
      </dgm:t>
    </dgm:pt>
    <dgm:pt modelId="{201A8E3C-186D-4913-9F87-F2C71CDF74C5}" type="pres">
      <dgm:prSet presAssocID="{FAA1F749-B324-47DA-9520-1D606D6B2652}" presName="Name0" presStyleCnt="0">
        <dgm:presLayoutVars>
          <dgm:dir/>
          <dgm:resizeHandles val="exact"/>
        </dgm:presLayoutVars>
      </dgm:prSet>
      <dgm:spPr/>
    </dgm:pt>
    <dgm:pt modelId="{5831F8DB-9D71-4517-8A5C-A7653BCEA0B8}" type="pres">
      <dgm:prSet presAssocID="{FAA1F749-B324-47DA-9520-1D606D6B2652}" presName="cycle" presStyleCnt="0"/>
      <dgm:spPr/>
    </dgm:pt>
    <dgm:pt modelId="{74CB1276-D98B-4740-B48E-41D3E4747D03}" type="pres">
      <dgm:prSet presAssocID="{AFE09399-755E-4988-BB81-0EFEEEFACA3A}" presName="nodeFirstNode" presStyleLbl="node1" presStyleIdx="0" presStyleCnt="7" custScaleX="113918" custScaleY="88175" custRadScaleRad="98247" custRadScaleInc="44795">
        <dgm:presLayoutVars>
          <dgm:bulletEnabled val="1"/>
        </dgm:presLayoutVars>
      </dgm:prSet>
      <dgm:spPr/>
    </dgm:pt>
    <dgm:pt modelId="{6EA8D8F8-CB32-45A1-9BDE-028A9F2FA914}" type="pres">
      <dgm:prSet presAssocID="{1698D71C-5008-474D-BFD5-1F5EE40EF901}" presName="sibTransFirstNode" presStyleLbl="bgShp" presStyleIdx="0" presStyleCnt="1" custScaleX="96581" custLinFactNeighborX="-19476" custLinFactNeighborY="-133"/>
      <dgm:spPr/>
    </dgm:pt>
    <dgm:pt modelId="{144030A8-C4F0-4290-8D90-3F95DFF243DA}" type="pres">
      <dgm:prSet presAssocID="{A77B4B53-0927-4D87-9C06-D7106D6EFABF}" presName="nodeFollowingNodes" presStyleLbl="node1" presStyleIdx="1" presStyleCnt="7" custScaleX="104099" custScaleY="89028" custRadScaleRad="89117" custRadScaleInc="52166">
        <dgm:presLayoutVars>
          <dgm:bulletEnabled val="1"/>
        </dgm:presLayoutVars>
      </dgm:prSet>
      <dgm:spPr/>
    </dgm:pt>
    <dgm:pt modelId="{E6D8230E-9357-45A4-A07B-88A249AEBAC6}" type="pres">
      <dgm:prSet presAssocID="{ECDC03EB-8AB1-4464-8C03-F0A07952DC42}" presName="nodeFollowingNodes" presStyleLbl="node1" presStyleIdx="2" presStyleCnt="7" custScaleY="90426" custRadScaleRad="103204" custRadScaleInc="28123">
        <dgm:presLayoutVars>
          <dgm:bulletEnabled val="1"/>
        </dgm:presLayoutVars>
      </dgm:prSet>
      <dgm:spPr/>
    </dgm:pt>
    <dgm:pt modelId="{D51AFE7D-AF2F-4BE5-8550-F2084DD19E8E}" type="pres">
      <dgm:prSet presAssocID="{AB2463C6-C960-4B9D-AB73-82FBEF893686}" presName="nodeFollowingNodes" presStyleLbl="node1" presStyleIdx="3" presStyleCnt="7" custScaleX="103929" custScaleY="81169" custRadScaleRad="95602" custRadScaleInc="71667">
        <dgm:presLayoutVars>
          <dgm:bulletEnabled val="1"/>
        </dgm:presLayoutVars>
      </dgm:prSet>
      <dgm:spPr/>
    </dgm:pt>
    <dgm:pt modelId="{1737F2A6-E5D6-4A02-B76A-3BDB4DE82DA8}" type="pres">
      <dgm:prSet presAssocID="{EE0A7300-1C31-4005-A2B1-032EA343BA32}" presName="nodeFollowingNodes" presStyleLbl="node1" presStyleIdx="4" presStyleCnt="7" custScaleX="103684" custScaleY="88447" custRadScaleRad="112099" custRadScaleInc="78663">
        <dgm:presLayoutVars>
          <dgm:bulletEnabled val="1"/>
        </dgm:presLayoutVars>
      </dgm:prSet>
      <dgm:spPr/>
    </dgm:pt>
    <dgm:pt modelId="{81ED3441-7AF8-42CA-9312-4B123081AEDB}" type="pres">
      <dgm:prSet presAssocID="{CF7FFD9A-02A3-4115-B402-CF6EC7F7CEEB}" presName="nodeFollowingNodes" presStyleLbl="node1" presStyleIdx="5" presStyleCnt="7" custScaleY="88219" custRadScaleRad="97730" custRadScaleInc="53445">
        <dgm:presLayoutVars>
          <dgm:bulletEnabled val="1"/>
        </dgm:presLayoutVars>
      </dgm:prSet>
      <dgm:spPr/>
    </dgm:pt>
    <dgm:pt modelId="{9D186502-8FCE-4C47-860E-027A7DEEC0E1}" type="pres">
      <dgm:prSet presAssocID="{3B826F0A-67EC-4F0C-A997-10D0E2C3813B}" presName="nodeFollowingNodes" presStyleLbl="node1" presStyleIdx="6" presStyleCnt="7" custRadScaleRad="108913" custRadScaleInc="14510">
        <dgm:presLayoutVars>
          <dgm:bulletEnabled val="1"/>
        </dgm:presLayoutVars>
      </dgm:prSet>
      <dgm:spPr/>
    </dgm:pt>
  </dgm:ptLst>
  <dgm:cxnLst>
    <dgm:cxn modelId="{1C635E32-28C5-4664-A3CB-2D1785E9A3DB}" srcId="{FAA1F749-B324-47DA-9520-1D606D6B2652}" destId="{AFE09399-755E-4988-BB81-0EFEEEFACA3A}" srcOrd="0" destOrd="0" parTransId="{8F72CB90-BC8C-464C-B6D5-9387591EC438}" sibTransId="{1698D71C-5008-474D-BFD5-1F5EE40EF901}"/>
    <dgm:cxn modelId="{A9C6E817-015A-42B6-B16E-A2504C98ECB9}" srcId="{FAA1F749-B324-47DA-9520-1D606D6B2652}" destId="{A77B4B53-0927-4D87-9C06-D7106D6EFABF}" srcOrd="1" destOrd="0" parTransId="{B7F8BBD2-243F-411A-BFD3-A4C974F1AB2D}" sibTransId="{5E0A6340-F907-4959-80CB-7BCFCCDF2F79}"/>
    <dgm:cxn modelId="{1C81D1E0-A40D-418A-BD95-C5E1F23161D0}" srcId="{FAA1F749-B324-47DA-9520-1D606D6B2652}" destId="{ECDC03EB-8AB1-4464-8C03-F0A07952DC42}" srcOrd="2" destOrd="0" parTransId="{68F62F91-DC44-437B-9CF8-32F396E30C1F}" sibTransId="{C3606532-398A-4219-B2B2-D1E482366ED7}"/>
    <dgm:cxn modelId="{6392CCCB-E225-4FA4-843E-2B7E5AC4DEEA}" srcId="{FAA1F749-B324-47DA-9520-1D606D6B2652}" destId="{AB2463C6-C960-4B9D-AB73-82FBEF893686}" srcOrd="3" destOrd="0" parTransId="{92BE0E01-784F-4692-BBAB-6868B67C51E6}" sibTransId="{2C89F6E0-85B1-4400-9D71-F13379AE1172}"/>
    <dgm:cxn modelId="{DDE7776B-9E8A-4DC7-B6CC-7B65331D331C}" srcId="{FAA1F749-B324-47DA-9520-1D606D6B2652}" destId="{EE0A7300-1C31-4005-A2B1-032EA343BA32}" srcOrd="4" destOrd="0" parTransId="{F059C787-3547-4320-882D-0A43E37C682C}" sibTransId="{AEF2CA0D-54E8-4439-8CE0-1AE8AC6E9F7E}"/>
    <dgm:cxn modelId="{F1D193F1-381A-4E98-8F67-C57CC17C195E}" srcId="{FAA1F749-B324-47DA-9520-1D606D6B2652}" destId="{CF7FFD9A-02A3-4115-B402-CF6EC7F7CEEB}" srcOrd="5" destOrd="0" parTransId="{94CE3440-5D9F-47F4-B572-BC1F72B47BBF}" sibTransId="{8E5E6725-8913-417C-932A-88D5B958666C}"/>
    <dgm:cxn modelId="{C71F8D33-BEC0-435D-A8E3-C1189298C073}" srcId="{FAA1F749-B324-47DA-9520-1D606D6B2652}" destId="{3B826F0A-67EC-4F0C-A997-10D0E2C3813B}" srcOrd="6" destOrd="0" parTransId="{E5EF03D8-1C2B-4C51-9182-E16A59B3A580}" sibTransId="{E391A20E-AE36-43A4-BC4E-AB6E51D1C0A9}"/>
    <dgm:cxn modelId="{1AB76824-B744-45DA-9EB4-7E52AC048661}" type="presOf" srcId="{FAA1F749-B324-47DA-9520-1D606D6B2652}" destId="{201A8E3C-186D-4913-9F87-F2C71CDF74C5}" srcOrd="0" destOrd="0" presId="urn:microsoft.com/office/officeart/2005/8/layout/cycle3#1"/>
    <dgm:cxn modelId="{F1EF80B3-7684-4018-A514-48DBF40EDE21}" type="presParOf" srcId="{201A8E3C-186D-4913-9F87-F2C71CDF74C5}" destId="{5831F8DB-9D71-4517-8A5C-A7653BCEA0B8}" srcOrd="0" destOrd="0" presId="urn:microsoft.com/office/officeart/2005/8/layout/cycle3#1"/>
    <dgm:cxn modelId="{E761B393-64DE-4D96-A30A-26D910246D3A}" type="presParOf" srcId="{5831F8DB-9D71-4517-8A5C-A7653BCEA0B8}" destId="{74CB1276-D98B-4740-B48E-41D3E4747D03}" srcOrd="0" destOrd="0" presId="urn:microsoft.com/office/officeart/2005/8/layout/cycle3#1"/>
    <dgm:cxn modelId="{D899CF47-4585-4804-B3C1-B096352735C3}" type="presOf" srcId="{AFE09399-755E-4988-BB81-0EFEEEFACA3A}" destId="{74CB1276-D98B-4740-B48E-41D3E4747D03}" srcOrd="0" destOrd="0" presId="urn:microsoft.com/office/officeart/2005/8/layout/cycle3#1"/>
    <dgm:cxn modelId="{64C23CE6-7904-4645-879D-3E81726A29BF}" type="presParOf" srcId="{5831F8DB-9D71-4517-8A5C-A7653BCEA0B8}" destId="{6EA8D8F8-CB32-45A1-9BDE-028A9F2FA914}" srcOrd="1" destOrd="0" presId="urn:microsoft.com/office/officeart/2005/8/layout/cycle3#1"/>
    <dgm:cxn modelId="{FA1B371E-C462-4423-923A-92E7B433321A}" type="presOf" srcId="{1698D71C-5008-474D-BFD5-1F5EE40EF901}" destId="{6EA8D8F8-CB32-45A1-9BDE-028A9F2FA914}" srcOrd="0" destOrd="0" presId="urn:microsoft.com/office/officeart/2005/8/layout/cycle3#1"/>
    <dgm:cxn modelId="{ABAB56DD-5CAF-47FE-922C-C5E3546D2810}" type="presParOf" srcId="{5831F8DB-9D71-4517-8A5C-A7653BCEA0B8}" destId="{144030A8-C4F0-4290-8D90-3F95DFF243DA}" srcOrd="2" destOrd="0" presId="urn:microsoft.com/office/officeart/2005/8/layout/cycle3#1"/>
    <dgm:cxn modelId="{55A3D0D4-E176-450B-BE26-6DC6D0568CBE}" type="presOf" srcId="{A77B4B53-0927-4D87-9C06-D7106D6EFABF}" destId="{144030A8-C4F0-4290-8D90-3F95DFF243DA}" srcOrd="0" destOrd="0" presId="urn:microsoft.com/office/officeart/2005/8/layout/cycle3#1"/>
    <dgm:cxn modelId="{2A7C4C81-B1D3-4967-A6CF-1013E3FC78B4}" type="presParOf" srcId="{5831F8DB-9D71-4517-8A5C-A7653BCEA0B8}" destId="{E6D8230E-9357-45A4-A07B-88A249AEBAC6}" srcOrd="3" destOrd="0" presId="urn:microsoft.com/office/officeart/2005/8/layout/cycle3#1"/>
    <dgm:cxn modelId="{503E1225-398D-47A3-87D7-21FD35692606}" type="presOf" srcId="{ECDC03EB-8AB1-4464-8C03-F0A07952DC42}" destId="{E6D8230E-9357-45A4-A07B-88A249AEBAC6}" srcOrd="0" destOrd="0" presId="urn:microsoft.com/office/officeart/2005/8/layout/cycle3#1"/>
    <dgm:cxn modelId="{DF2F395F-68E7-4A31-BE89-8B3722786EAB}" type="presParOf" srcId="{5831F8DB-9D71-4517-8A5C-A7653BCEA0B8}" destId="{D51AFE7D-AF2F-4BE5-8550-F2084DD19E8E}" srcOrd="4" destOrd="0" presId="urn:microsoft.com/office/officeart/2005/8/layout/cycle3#1"/>
    <dgm:cxn modelId="{FB6AFABD-72CD-440E-90B8-FE700E40CE73}" type="presOf" srcId="{AB2463C6-C960-4B9D-AB73-82FBEF893686}" destId="{D51AFE7D-AF2F-4BE5-8550-F2084DD19E8E}" srcOrd="0" destOrd="0" presId="urn:microsoft.com/office/officeart/2005/8/layout/cycle3#1"/>
    <dgm:cxn modelId="{22D65B16-B8C6-4EF0-B9B6-5E98BAAD4012}" type="presParOf" srcId="{5831F8DB-9D71-4517-8A5C-A7653BCEA0B8}" destId="{1737F2A6-E5D6-4A02-B76A-3BDB4DE82DA8}" srcOrd="5" destOrd="0" presId="urn:microsoft.com/office/officeart/2005/8/layout/cycle3#1"/>
    <dgm:cxn modelId="{57198666-09A3-4558-B870-05B863EB9E76}" type="presOf" srcId="{EE0A7300-1C31-4005-A2B1-032EA343BA32}" destId="{1737F2A6-E5D6-4A02-B76A-3BDB4DE82DA8}" srcOrd="0" destOrd="0" presId="urn:microsoft.com/office/officeart/2005/8/layout/cycle3#1"/>
    <dgm:cxn modelId="{9C5702D6-088A-4B57-95AD-BD087111EC36}" type="presParOf" srcId="{5831F8DB-9D71-4517-8A5C-A7653BCEA0B8}" destId="{81ED3441-7AF8-42CA-9312-4B123081AEDB}" srcOrd="6" destOrd="0" presId="urn:microsoft.com/office/officeart/2005/8/layout/cycle3#1"/>
    <dgm:cxn modelId="{0D72BFB7-8DD7-40C6-8001-BD4BEE9B5857}" type="presOf" srcId="{CF7FFD9A-02A3-4115-B402-CF6EC7F7CEEB}" destId="{81ED3441-7AF8-42CA-9312-4B123081AEDB}" srcOrd="0" destOrd="0" presId="urn:microsoft.com/office/officeart/2005/8/layout/cycle3#1"/>
    <dgm:cxn modelId="{D97BD789-67FB-42D5-8186-D9038AEA790B}" type="presParOf" srcId="{5831F8DB-9D71-4517-8A5C-A7653BCEA0B8}" destId="{9D186502-8FCE-4C47-860E-027A7DEEC0E1}" srcOrd="7" destOrd="0" presId="urn:microsoft.com/office/officeart/2005/8/layout/cycle3#1"/>
    <dgm:cxn modelId="{AB5D399B-5DC4-4B75-90BD-DAD01308C767}" type="presOf" srcId="{3B826F0A-67EC-4F0C-A997-10D0E2C3813B}" destId="{9D186502-8FCE-4C47-860E-027A7DEEC0E1}" srcOrd="0" destOrd="0" presId="urn:microsoft.com/office/officeart/2005/8/layout/cycle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2192000" cy="6942101"/>
        <a:chOff x="0" y="0"/>
        <a:chExt cx="12192000" cy="6942101"/>
      </a:xfrm>
    </dsp:grpSpPr>
    <dsp:sp modelId="{6EA8D8F8-CB32-45A1-9BDE-028A9F2FA914}">
      <dsp:nvSpPr>
        <dsp:cNvPr id="4" name="Circular Arrow 3"/>
        <dsp:cNvSpPr/>
      </dsp:nvSpPr>
      <dsp:spPr bwMode="white">
        <a:xfrm>
          <a:off x="2189032" y="-97311"/>
          <a:ext cx="7039412" cy="7039412"/>
        </a:xfrm>
        <a:prstGeom prst="circularArrow">
          <a:avLst>
            <a:gd name="adj1" fmla="val 5000"/>
            <a:gd name="adj2" fmla="val 360000"/>
            <a:gd name="adj3" fmla="val 14441481"/>
            <a:gd name="adj4" fmla="val 16962828"/>
            <a:gd name="adj5" fmla="val 55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2189032" y="-97311"/>
        <a:ext cx="7039412" cy="7039412"/>
      </dsp:txXfrm>
    </dsp:sp>
    <dsp:sp modelId="{74CB1276-D98B-4740-B48E-41D3E4747D03}">
      <dsp:nvSpPr>
        <dsp:cNvPr id="3" name="Rounded Rectangle 2"/>
        <dsp:cNvSpPr/>
      </dsp:nvSpPr>
      <dsp:spPr bwMode="white">
        <a:xfrm>
          <a:off x="5982123" y="236930"/>
          <a:ext cx="2292290" cy="1146145"/>
        </a:xfrm>
        <a:prstGeom prst="roundRect">
          <a:avLst/>
        </a:prstGeom>
        <a:solidFill>
          <a:schemeClr val="bg2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dirty="0">
              <a:latin typeface="+mn-lt"/>
              <a:cs typeface="Calibri" panose="020F0502020204030204" pitchFamily="34" charset="0"/>
            </a:rPr>
            <a:t>User  Dept will Issue RFI Into the System </a:t>
          </a:r>
          <a:endParaRPr sz="6500"/>
        </a:p>
      </dsp:txBody>
      <dsp:txXfrm>
        <a:off x="5982123" y="236930"/>
        <a:ext cx="2292290" cy="1146145"/>
      </dsp:txXfrm>
    </dsp:sp>
    <dsp:sp modelId="{144030A8-C4F0-4290-8D90-3F95DFF243DA}">
      <dsp:nvSpPr>
        <dsp:cNvPr id="5" name="Rounded Rectangle 4"/>
        <dsp:cNvSpPr/>
      </dsp:nvSpPr>
      <dsp:spPr bwMode="white">
        <a:xfrm>
          <a:off x="7573212" y="2341273"/>
          <a:ext cx="2292290" cy="1146145"/>
        </a:xfrm>
        <a:prstGeom prst="roundRect">
          <a:avLst/>
        </a:prstGeom>
        <a:solidFill>
          <a:schemeClr val="bg2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dirty="0"/>
            <a:t>Purchaser will allow for RFP to Supplier </a:t>
          </a:r>
          <a:endParaRPr sz="6500" dirty="0"/>
        </a:p>
      </dsp:txBody>
      <dsp:txXfrm>
        <a:off x="7573212" y="2341273"/>
        <a:ext cx="2292290" cy="1146145"/>
      </dsp:txXfrm>
    </dsp:sp>
    <dsp:sp modelId="{E6D8230E-9357-45A4-A07B-88A249AEBAC6}">
      <dsp:nvSpPr>
        <dsp:cNvPr id="6" name="Rounded Rectangle 5"/>
        <dsp:cNvSpPr/>
      </dsp:nvSpPr>
      <dsp:spPr bwMode="white">
        <a:xfrm>
          <a:off x="7789668" y="4404230"/>
          <a:ext cx="2292290" cy="1146145"/>
        </a:xfrm>
        <a:prstGeom prst="roundRect">
          <a:avLst/>
        </a:prstGeom>
        <a:solidFill>
          <a:schemeClr val="bg2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anchor="ctr">
          <a:normAutofit/>
        </a:bodyPr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dirty="0"/>
            <a:t>User</a:t>
          </a:r>
          <a:r>
            <a:rPr lang="en-US" sz="1600" baseline="0" dirty="0"/>
            <a:t> Dept. will confirm specification (get through RFP)of item to Quote</a:t>
          </a:r>
          <a:endParaRPr lang="en-US" sz="1600" dirty="0"/>
        </a:p>
      </dsp:txBody>
      <dsp:txXfrm>
        <a:off x="7789668" y="4404230"/>
        <a:ext cx="2292290" cy="1146145"/>
      </dsp:txXfrm>
    </dsp:sp>
    <dsp:sp modelId="{D51AFE7D-AF2F-4BE5-8550-F2084DD19E8E}">
      <dsp:nvSpPr>
        <dsp:cNvPr id="7" name="Rounded Rectangle 6"/>
        <dsp:cNvSpPr/>
      </dsp:nvSpPr>
      <dsp:spPr bwMode="white">
        <a:xfrm>
          <a:off x="4618071" y="5795956"/>
          <a:ext cx="2292290" cy="1146145"/>
        </a:xfrm>
        <a:prstGeom prst="roundRect">
          <a:avLst/>
        </a:prstGeom>
        <a:solidFill>
          <a:schemeClr val="bg2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/>
            <a:t>Purchaser issue a RFQ to the suppliers to fill up</a:t>
          </a:r>
        </a:p>
      </dsp:txBody>
      <dsp:txXfrm>
        <a:off x="4618071" y="5795956"/>
        <a:ext cx="2292290" cy="1146145"/>
      </dsp:txXfrm>
    </dsp:sp>
    <dsp:sp modelId="{1737F2A6-E5D6-4A02-B76A-3BDB4DE82DA8}">
      <dsp:nvSpPr>
        <dsp:cNvPr id="8" name="Rounded Rectangle 7"/>
        <dsp:cNvSpPr/>
      </dsp:nvSpPr>
      <dsp:spPr bwMode="white">
        <a:xfrm>
          <a:off x="1957293" y="4700071"/>
          <a:ext cx="2292290" cy="1146145"/>
        </a:xfrm>
        <a:prstGeom prst="roundRect">
          <a:avLst/>
        </a:prstGeom>
        <a:solidFill>
          <a:schemeClr val="bg2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/>
            <a:t>A</a:t>
          </a:r>
          <a:r>
            <a:rPr lang="en-US" sz="1400" baseline="0" dirty="0"/>
            <a:t> comparative sheet will automatically  prepare based on the data from RFQ</a:t>
          </a:r>
          <a:endParaRPr lang="en-US" sz="1400" dirty="0"/>
        </a:p>
      </dsp:txBody>
      <dsp:txXfrm>
        <a:off x="1957293" y="4700071"/>
        <a:ext cx="2292290" cy="1146145"/>
      </dsp:txXfrm>
    </dsp:sp>
    <dsp:sp modelId="{81ED3441-7AF8-42CA-9312-4B123081AEDB}">
      <dsp:nvSpPr>
        <dsp:cNvPr id="9" name="Rounded Rectangle 8"/>
        <dsp:cNvSpPr/>
      </dsp:nvSpPr>
      <dsp:spPr bwMode="white">
        <a:xfrm>
          <a:off x="2026797" y="2470533"/>
          <a:ext cx="2292290" cy="1146145"/>
        </a:xfrm>
        <a:prstGeom prst="roundRect">
          <a:avLst/>
        </a:prstGeom>
        <a:solidFill>
          <a:schemeClr val="bg2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dirty="0"/>
            <a:t> Data will analysed by  user dept/technical ,IA &amp; SCM  &amp; approved  to prepare PI </a:t>
          </a:r>
          <a:endParaRPr sz="6500"/>
        </a:p>
      </dsp:txBody>
      <dsp:txXfrm>
        <a:off x="2026797" y="2470533"/>
        <a:ext cx="2292290" cy="1146145"/>
      </dsp:txXfrm>
    </dsp:sp>
    <dsp:sp modelId="{9D186502-8FCE-4C47-860E-027A7DEEC0E1}">
      <dsp:nvSpPr>
        <dsp:cNvPr id="10" name="Rounded Rectangle 9"/>
        <dsp:cNvSpPr/>
      </dsp:nvSpPr>
      <dsp:spPr bwMode="white">
        <a:xfrm>
          <a:off x="2605905" y="696725"/>
          <a:ext cx="2292290" cy="1146145"/>
        </a:xfrm>
        <a:prstGeom prst="roundRect">
          <a:avLst/>
        </a:prstGeom>
        <a:solidFill>
          <a:schemeClr val="bg2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dirty="0"/>
            <a:t>User department </a:t>
          </a:r>
          <a:r>
            <a:rPr lang="en-US" sz="1600" dirty="0"/>
            <a:t>Issue PI according to approved specifaction &amp; data</a:t>
          </a:r>
          <a:endParaRPr sz="6500"/>
        </a:p>
      </dsp:txBody>
      <dsp:txXfrm>
        <a:off x="2605905" y="696725"/>
        <a:ext cx="2292290" cy="1146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#1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66B6E-C1F2-4FDD-9690-C4551767A7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F640-AC8E-4412-98A7-39F925A02B1D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bbon: Tilted Down 4"/>
          <p:cNvSpPr/>
          <p:nvPr/>
        </p:nvSpPr>
        <p:spPr>
          <a:xfrm>
            <a:off x="1046922" y="500863"/>
            <a:ext cx="9713844" cy="996633"/>
          </a:xfrm>
          <a:prstGeom prst="ribbon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Proposal for RFI,RFP &amp; RFQ into the System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661" y="2385391"/>
            <a:ext cx="10230677" cy="39717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119270"/>
          <a:ext cx="12192000" cy="694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/>
          <p:cNvSpPr/>
          <p:nvPr/>
        </p:nvSpPr>
        <p:spPr>
          <a:xfrm>
            <a:off x="3424848" y="320496"/>
            <a:ext cx="4380682" cy="11239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RFI Issued By User Dept.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3426" y="2292626"/>
            <a:ext cx="10151165" cy="408167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/>
          <p:cNvSpPr/>
          <p:nvPr/>
        </p:nvSpPr>
        <p:spPr>
          <a:xfrm>
            <a:off x="3450322" y="557536"/>
            <a:ext cx="474081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  <a:p>
            <a:pPr algn="ctr"/>
            <a:r>
              <a:rPr lang="en-US" sz="1800" dirty="0"/>
              <a:t>RFP Received By Purchaser</a:t>
            </a:r>
            <a:endParaRPr lang="en-US" sz="1800" dirty="0"/>
          </a:p>
          <a:p>
            <a:pPr algn="ctr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" y="2096064"/>
            <a:ext cx="11896725" cy="36951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5507" y="562707"/>
            <a:ext cx="4360985" cy="10081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Quotation </a:t>
            </a:r>
            <a:endParaRPr lang="en-US" sz="1800" dirty="0"/>
          </a:p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096064"/>
            <a:ext cx="11582400" cy="38276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54549" y="215704"/>
            <a:ext cx="4192172" cy="13255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1600" dirty="0"/>
              <a:t>Comparative analysis with approval</a:t>
            </a:r>
            <a:endParaRPr lang="en-US" sz="1600" dirty="0"/>
          </a:p>
          <a:p>
            <a:pPr algn="ctr"/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4643" y="2100262"/>
            <a:ext cx="10508974" cy="420777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PI  </a:t>
            </a:r>
            <a:r>
              <a:rPr lang="en-US" sz="1400" b="0" dirty="0"/>
              <a:t>(RFI No will use as PI NO)</a:t>
            </a:r>
            <a:endParaRPr lang="en-US" sz="1400" b="0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2504662" y="2109316"/>
            <a:ext cx="7553738" cy="3154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All Approved Data Will Transfer To PI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86112" y="2547937"/>
            <a:ext cx="5810250" cy="27908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WPS Presentation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Rockwell</vt:lpstr>
      <vt:lpstr>Calibri</vt:lpstr>
      <vt:lpstr>Microsoft YaHei</vt:lpstr>
      <vt:lpstr>Arial Unicode MS</vt:lpstr>
      <vt:lpstr>Bookman Old Style</vt:lpstr>
      <vt:lpstr>Rockwell</vt:lpstr>
      <vt:lpstr>Damask</vt:lpstr>
      <vt:lpstr>PowerPoint 演示文稿</vt:lpstr>
      <vt:lpstr>PowerPoint 演示文稿</vt:lpstr>
      <vt:lpstr>PowerPoint 演示文稿</vt:lpstr>
      <vt:lpstr>PowerPoint 演示文稿</vt:lpstr>
      <vt:lpstr>  Quotation </vt:lpstr>
      <vt:lpstr>   Comparative analysis with approval</vt:lpstr>
      <vt:lpstr>     PI  (RFI No will use as PI NO)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Mechbah</dc:creator>
  <cp:lastModifiedBy>gb</cp:lastModifiedBy>
  <cp:revision>60</cp:revision>
  <dcterms:created xsi:type="dcterms:W3CDTF">2023-10-22T05:52:00Z</dcterms:created>
  <dcterms:modified xsi:type="dcterms:W3CDTF">2023-11-16T10:57:52Z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7E579BCB57284AE490AA300BB6830659_12</vt:lpwstr>
  </property>
  <property fmtid="{D5CDD505-2E9C-101B-9397-08002B2CF9AE}" pid="3" name="KSOProductBuildVer">
    <vt:lpwstr>1033-12.2.0.13306</vt:lpwstr>
  </property>
</Properties>
</file>