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ABD3"/>
    <a:srgbClr val="849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18FD0-1A92-05CC-9486-E9E40187C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A17B2-C7D8-DC9A-FFAB-75D79FE3C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1FB74-62CE-C0B0-5A46-BCC80890C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DB5B-E677-5AEB-2449-8C479C550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2E119-7278-9CA5-BE55-5494D9E1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68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F0BCF-1BB3-1CE5-8BCD-28F2117C9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72C2C-E89F-68B6-C977-9BD66A25C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2E683-9663-F9D8-6240-D587FA020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5DC8C-8CE2-F1C4-D01B-ED387E49F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01CAA-1159-5C0C-126D-0A207DB7F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B4696-53E8-FF43-694F-F3503938F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A131F7-C87F-A29C-784A-6AF11FB69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BC178-190D-5051-DFDD-63494DD8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AC3E8-796B-0CBE-5414-A84FA4CB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99B2B-3D2A-14DC-318A-3BE96033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5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8119-E65B-3951-914F-EF53AF48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6CAEB-767C-FBC8-7E83-AE056630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A01DF-4CD2-3AB4-116B-087B2CA3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B7A4B-72CD-2CB7-446C-0884E4982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89C0A-EA8E-284C-DF17-B9A9FC0F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BEB94-7C68-D3B7-0595-E34AB83E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0A517-BCBF-23E9-9CDA-E52CB8AA5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1B7B6-C9A2-7153-3702-E4AB57037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D217-0A49-75F4-ED61-E6CECAF2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66442-1DF4-050B-47F3-FDC3925A7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4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A5971-F813-070E-716D-740E43573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38F8C-7C06-085A-21CF-2BDDCE3BC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844A8-F2D3-5E8A-86DD-7B7CE1B6B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C3750-ED31-1ED3-2C6B-7BCEBA3D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AB8EF-5591-7131-0692-A44BE3E2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86247-EA44-4C8C-BD2C-C3F0914DB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1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F137D-B781-5672-DFA1-A19C62932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863D6-CEFA-CE39-BF26-EB6EEAD35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DFD7E-478D-3A3E-00CC-C0D5AD435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DAE77-98DB-48E7-2B2A-4DEF3DA7C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B4C7B-8F9A-D8FB-FD4C-ABE756860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0E2451-1ABF-2611-8680-8FCC0DAF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3D1B5E-97CE-96CB-1568-7F155C418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15303-3645-336A-797E-48052B466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9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4BC00-E209-77C3-D510-B5842053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14CE02-AF9D-1DA1-4CE8-E2BDB95BD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BE085-41A5-5634-EC64-D544FE83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38542-5D73-23DA-0CAE-64528A14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1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24E79E-0E23-D5F9-43D1-0F21A3AF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D909EA-E413-FD84-98CB-50E39A37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AA31B-A2FD-E573-4A55-3A6B14232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4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23CF3-387F-200C-FA57-8B26699F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C01BA-F329-8C00-954F-3861F8B26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D2928D-807C-423E-A5BC-49CAD372C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73CE0-8C9E-4D42-8D32-6D894CE4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67B1B-E56D-E3DE-3CD9-769DBD70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03EC7-2221-B0FE-6ABE-5B5BBE09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9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73EB-4FCB-1821-F597-8E168BE1C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9B578D-1F4B-60F5-1332-3D4B178AB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23286-6846-8BCB-0BFB-E7DB95A9F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E0DD8-6CBD-1187-46BE-F28437C0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A12B8-1855-C14B-411D-E785FE01F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6F668-31BD-6C92-8CB6-D817E76F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7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FF20BD-5AE3-4695-40BC-F5FCBF25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70672-6D28-E5CE-DEAD-87C37EC53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69EA6-2522-9B55-8949-77956B03D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6C3B-FD03-4B6B-B6D0-9277B82449E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8FFE8-505B-F3DB-0346-50616CD59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92349-6416-0DF0-11B8-B76A56248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C2B81-5C30-48D3-A277-B054FBEA0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9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directory&#10;&#10;Description automatically generated">
            <a:extLst>
              <a:ext uri="{FF2B5EF4-FFF2-40B4-BE49-F238E27FC236}">
                <a16:creationId xmlns:a16="http://schemas.microsoft.com/office/drawing/2014/main" id="{03840DD3-0408-40F0-56B0-9F2CA4ABB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576" y="1111344"/>
            <a:ext cx="4277322" cy="311511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E1ABC7C-B8AF-FEB4-5FC5-83AB9F33879F}"/>
              </a:ext>
            </a:extLst>
          </p:cNvPr>
          <p:cNvGrpSpPr/>
          <p:nvPr/>
        </p:nvGrpSpPr>
        <p:grpSpPr>
          <a:xfrm>
            <a:off x="6062662" y="1080918"/>
            <a:ext cx="4310063" cy="3145536"/>
            <a:chOff x="6062662" y="1080918"/>
            <a:chExt cx="4310063" cy="314553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064B33-9789-4614-A614-0CEC878ED52C}"/>
                </a:ext>
              </a:extLst>
            </p:cNvPr>
            <p:cNvSpPr/>
            <p:nvPr/>
          </p:nvSpPr>
          <p:spPr>
            <a:xfrm>
              <a:off x="6096000" y="1080918"/>
              <a:ext cx="4276725" cy="3145536"/>
            </a:xfrm>
            <a:prstGeom prst="rect">
              <a:avLst/>
            </a:prstGeom>
            <a:solidFill>
              <a:srgbClr val="87ABD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A silhouette of a person with a briefcase and a clock&#10;&#10;Description automatically generated">
              <a:extLst>
                <a:ext uri="{FF2B5EF4-FFF2-40B4-BE49-F238E27FC236}">
                  <a16:creationId xmlns:a16="http://schemas.microsoft.com/office/drawing/2014/main" id="{A6B68A42-4D1C-8FC1-11D6-F5A5F7582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2061" y="1223881"/>
              <a:ext cx="4004603" cy="283376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7A570B-9BC3-B3AD-E028-B1D8F4251D00}"/>
                </a:ext>
              </a:extLst>
            </p:cNvPr>
            <p:cNvSpPr/>
            <p:nvPr/>
          </p:nvSpPr>
          <p:spPr>
            <a:xfrm>
              <a:off x="6129337" y="3579287"/>
              <a:ext cx="4210050" cy="569387"/>
            </a:xfrm>
            <a:prstGeom prst="rect">
              <a:avLst/>
            </a:prstGeom>
            <a:solidFill>
              <a:srgbClr val="87ABD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A0069-670E-E613-883D-1CDBCD1004A6}"/>
                </a:ext>
              </a:extLst>
            </p:cNvPr>
            <p:cNvSpPr txBox="1"/>
            <p:nvPr/>
          </p:nvSpPr>
          <p:spPr>
            <a:xfrm>
              <a:off x="6062662" y="3533770"/>
              <a:ext cx="4310062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100" b="1" dirty="0">
                  <a:solidFill>
                    <a:schemeClr val="bg1"/>
                  </a:solidFill>
                </a:rPr>
                <a:t>Manage Leave</a:t>
              </a:r>
              <a:endParaRPr lang="en-US" sz="31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814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Sajadul Islam</dc:creator>
  <cp:lastModifiedBy>Sajadul Islam</cp:lastModifiedBy>
  <cp:revision>2</cp:revision>
  <dcterms:created xsi:type="dcterms:W3CDTF">2023-12-25T10:14:46Z</dcterms:created>
  <dcterms:modified xsi:type="dcterms:W3CDTF">2024-01-16T08:56:50Z</dcterms:modified>
</cp:coreProperties>
</file>